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81" r:id="rId4"/>
    <p:sldId id="303" r:id="rId5"/>
    <p:sldId id="304" r:id="rId6"/>
    <p:sldId id="305" r:id="rId7"/>
    <p:sldId id="306" r:id="rId8"/>
    <p:sldId id="307" r:id="rId9"/>
    <p:sldId id="308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8" autoAdjust="0"/>
    <p:restoredTop sz="94660"/>
  </p:normalViewPr>
  <p:slideViewPr>
    <p:cSldViewPr snapToGrid="0">
      <p:cViewPr>
        <p:scale>
          <a:sx n="125" d="100"/>
          <a:sy n="125" d="100"/>
        </p:scale>
        <p:origin x="414" y="90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31/01/2025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79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106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Sulawesi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2DF22EB8-8375-602E-9A8F-A94A3CADD5C6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DF631-23DE-68B8-A209-5D357FAE8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37" y="1135017"/>
            <a:ext cx="4320000" cy="4084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B8B0C1-D04E-6A4B-E844-62B15CFA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5" y="5393180"/>
            <a:ext cx="1840112" cy="13895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62993D-97BA-A4A1-024B-79C0D35E1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393" y="5387073"/>
            <a:ext cx="1839600" cy="1401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BAE7D4-C52E-B617-F22F-9491CAD84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993" y="5399673"/>
            <a:ext cx="1839600" cy="13891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63D3FD-EA8B-E5FA-CAF7-18FF85EE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370572"/>
              </p:ext>
            </p:extLst>
          </p:nvPr>
        </p:nvGraphicFramePr>
        <p:xfrm>
          <a:off x="5602592" y="1558830"/>
          <a:ext cx="6450144" cy="45075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1">
                  <a:extLst>
                    <a:ext uri="{9D8B030D-6E8A-4147-A177-3AD203B41FA5}">
                      <a16:colId xmlns:a16="http://schemas.microsoft.com/office/drawing/2014/main" val="675500500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3394270192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466869431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2711083911"/>
                    </a:ext>
                  </a:extLst>
                </a:gridCol>
                <a:gridCol w="1103025">
                  <a:extLst>
                    <a:ext uri="{9D8B030D-6E8A-4147-A177-3AD203B41FA5}">
                      <a16:colId xmlns:a16="http://schemas.microsoft.com/office/drawing/2014/main" val="1846790357"/>
                    </a:ext>
                  </a:extLst>
                </a:gridCol>
                <a:gridCol w="736971">
                  <a:extLst>
                    <a:ext uri="{9D8B030D-6E8A-4147-A177-3AD203B41FA5}">
                      <a16:colId xmlns:a16="http://schemas.microsoft.com/office/drawing/2014/main" val="4258726281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4046535002"/>
                    </a:ext>
                  </a:extLst>
                </a:gridCol>
              </a:tblGrid>
              <a:tr h="674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146569"/>
                  </a:ext>
                </a:extLst>
              </a:tr>
              <a:tr h="2896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Northern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356/22 ±  09/11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255/29 ±  20/28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156/51 ±  58/27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0.786 ± 0.181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173406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(81)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350/32 ±  11/10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241/23 ±  26/22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137/44 ±  37/22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0.826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352 ± 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42958723"/>
                  </a:ext>
                </a:extLst>
              </a:tr>
              <a:tr h="357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352/30 ±  11/11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245/23 ±  28/22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142/46 ±  42/24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0.795 ± 0.160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354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29040495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(47)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351/47 ±  16/08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083/05 ±  19/05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174/43 ±  22/08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0.705 ± 0.210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356 ± 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422013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353/47 ±  14/08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265/07 ±  19/06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178/43 ±  22/07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0.745 ± 0.205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349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87972363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299/32 ±  10/11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059/41 ±  18/11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183/33 ±  07/10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0.617 ± 0.163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290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4062719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(62)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289/15 ±  06/15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121/74 ±  73/14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019/04 ±  05/04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0.308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 ± 06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1.72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174444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8 (44)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288/40 ±  09/38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106/47 ±  52/36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013/05 ±  05/05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0.177 ± 0.138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1.89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14658174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9 (16)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289/43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123/44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204/08 ±  15/08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0.365 ± 0.275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301 ± 75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0.98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86847949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 (24)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120/13 ±  11/12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206/35 ±  28/32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357/49 ±  74/33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0.731 ± 0.235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 ± 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9152981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 (53)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111/14 ±  08/13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283/64 ±  84/20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024/22 ±  14/22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0.788 ± 0.146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14202858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306/09 ±  15/09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215/29 ±  19/28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040/60 ±  70/27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0.744 ± 0.212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 ± 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8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A6A-1062-8696-EECF-EF8D2DC2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F2AB431F-8A1E-D99A-358C-BE549430AD57}"/>
              </a:ext>
            </a:extLst>
          </p:cNvPr>
          <p:cNvSpPr txBox="1">
            <a:spLocks/>
          </p:cNvSpPr>
          <p:nvPr/>
        </p:nvSpPr>
        <p:spPr>
          <a:xfrm>
            <a:off x="5050709" y="836822"/>
            <a:ext cx="2090582" cy="30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A7D0B-7B4F-80D0-A434-EFE666819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987" y="2267880"/>
            <a:ext cx="4320000" cy="268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7B7148-F103-7743-8B69-29C0703B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273" y="1817991"/>
            <a:ext cx="1839600" cy="13891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0EAB0F-EA8D-1E51-6258-FB361A64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30098"/>
              </p:ext>
            </p:extLst>
          </p:nvPr>
        </p:nvGraphicFramePr>
        <p:xfrm>
          <a:off x="5821980" y="4345434"/>
          <a:ext cx="6104987" cy="209955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83843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090862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090862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090862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044002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697537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07019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734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56492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Southern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9873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243/14 ±  15/14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146/67 ±  62/15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10/15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0.433 ± 0.193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242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38933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(22)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081/37 ±  17/22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211/44 ±  25/18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333/23 ±  09/07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0.451 ± 0.309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56628184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074/26 ±  13/18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204/53 ±  36/13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335/21 ±  09/07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0.423 ± 0.296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96262219"/>
                  </a:ext>
                </a:extLst>
              </a:tr>
              <a:tr h="2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072/29 ±  15/21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194/47 ±  41/15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330/24 ±  10/11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0.550 ± 0.316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066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1.46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8189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F289AE8-D355-CE02-FC08-EDE3141F6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817991"/>
            <a:ext cx="1839600" cy="13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8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4DE9-81A4-A738-23AB-8E4AAA0F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BB02538B-0D24-0FC0-D278-9D70431FC451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E68A9-F4A1-A9CB-941C-1E0AB46D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2118"/>
            <a:ext cx="1839600" cy="1368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A96C6F-3FCB-AFD5-BF2D-337A35454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87" y="1558830"/>
            <a:ext cx="1839600" cy="139545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287CC2-ED99-9828-1D9C-4266E9768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219571"/>
              </p:ext>
            </p:extLst>
          </p:nvPr>
        </p:nvGraphicFramePr>
        <p:xfrm>
          <a:off x="5179447" y="3507827"/>
          <a:ext cx="6284932" cy="300790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01051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23016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23016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23016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074773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18096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21964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473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Maluku Sea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45214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(638)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108/03 ±  02/02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018/05 ±  02/04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230/84 ±  28/04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0.809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 ± 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87671969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(93)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135/17 ±  09/10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044/09 ±  10/09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300/70 ±  37/11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0.603 ± 0.234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097 ± 51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97718749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111/04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291/86 ±  51/02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0.765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58002506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(742)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110/03 ±  03/02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200/02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291/86 ±  51/02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0.759 ± 0.047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256667478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(30)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249/38 ±  21/11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347/20 ±  30/20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082/45 ±  59/15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0.857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253 ± 22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576867896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(32)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251/44 ±  20/12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000/18 ±  44/18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095/34 ±  56/20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0.854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 ± 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135680930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(28)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244/37 ±  17/07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346/25 ±  35/25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072/39 ±  65/16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0.852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 ± 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31215"/>
                  </a:ext>
                </a:extLst>
              </a:tr>
              <a:tr h="2473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3913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42A7102-0AC1-F9C1-F087-2865F73EE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" t="128" r="49725" b="41386"/>
          <a:stretch/>
        </p:blipFill>
        <p:spPr>
          <a:xfrm>
            <a:off x="849457" y="1321033"/>
            <a:ext cx="3733198" cy="40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4FF0E7-7313-8596-1BD9-5E552B6B0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1590956" y="5485593"/>
            <a:ext cx="2138883" cy="5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3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0362-7954-2924-62CE-1D89613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079F1D6D-2811-3533-F8D1-B3D4B7DFCEFF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Sula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C70F50-BD94-D4F2-8D40-068467BA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35294"/>
              </p:ext>
            </p:extLst>
          </p:nvPr>
        </p:nvGraphicFramePr>
        <p:xfrm>
          <a:off x="2979418" y="4742288"/>
          <a:ext cx="6233161" cy="180159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96101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13764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13764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13764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065920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12182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1766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9690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41626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Sula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6692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047/16 ±  24/15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305/42 ±  69/36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149/41 ±  39/38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0.621 ± 0.339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 ± 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472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EE5D40C-0F28-8B19-25FB-2515A2FD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25" y="1620684"/>
            <a:ext cx="1839600" cy="139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CC6D0-0B23-F73E-A4A8-047BD6096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2863865" y="3595043"/>
            <a:ext cx="2104696" cy="56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4897C-2696-6722-786B-0B340F87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58803" r="50402" b="14218"/>
          <a:stretch/>
        </p:blipFill>
        <p:spPr>
          <a:xfrm>
            <a:off x="1174725" y="1344210"/>
            <a:ext cx="4320000" cy="22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EFF7-ED17-A711-E385-F525CAE8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333AC73D-3CC1-8367-88EE-6CB3D42E7928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Barat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895AC2-CEF3-C147-3C99-D21F4D982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694818"/>
              </p:ext>
            </p:extLst>
          </p:nvPr>
        </p:nvGraphicFramePr>
        <p:xfrm>
          <a:off x="4881645" y="4296057"/>
          <a:ext cx="6417397" cy="20388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3720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6684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6684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6684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0974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3233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296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31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314286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Western </a:t>
                      </a:r>
                      <a:r>
                        <a:rPr lang="en-ID" sz="1200" b="1" kern="0" dirty="0" err="1">
                          <a:effectLst/>
                        </a:rPr>
                        <a:t>Sangihe</a:t>
                      </a:r>
                      <a:r>
                        <a:rPr lang="en-ID" sz="1200" b="1" kern="0" dirty="0">
                          <a:effectLst/>
                        </a:rPr>
                        <a:t>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225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256/08 ±  42/08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166/23 ±  41/23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018/66 ±  81/22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0.526 ± 0.355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254 ± 43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2.41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939267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193/16 ±  73/15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0.442 ± 0.333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29593999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193/16 ±  73/15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0.442 ± 0.333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2.68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40746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BE9CC6B-34AB-9011-78B9-00E598F63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763" y="1671074"/>
            <a:ext cx="1839600" cy="1389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A8FAA9-6EEA-7CAF-64A4-7773EAD44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1465660" y="5031495"/>
            <a:ext cx="2104696" cy="56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B1DC1-95AF-9E1C-8D8B-F52A04171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1" t="3331" r="560" b="46466"/>
          <a:stretch/>
        </p:blipFill>
        <p:spPr>
          <a:xfrm>
            <a:off x="458857" y="624915"/>
            <a:ext cx="4276703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6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565B-9235-00ED-CEC5-13276BB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E582228-2129-C47A-E172-B6A530E397D2}"/>
              </a:ext>
            </a:extLst>
          </p:cNvPr>
          <p:cNvSpPr txBox="1">
            <a:spLocks/>
          </p:cNvSpPr>
          <p:nvPr/>
        </p:nvSpPr>
        <p:spPr>
          <a:xfrm>
            <a:off x="4656000" y="836822"/>
            <a:ext cx="2880000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Nusa Tenggara Timur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B53500-F78D-6527-764B-FA10181E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98" y="1758984"/>
            <a:ext cx="1839600" cy="138915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D46112-17EF-D9F2-A939-8E5C12AA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97649"/>
              </p:ext>
            </p:extLst>
          </p:nvPr>
        </p:nvGraphicFramePr>
        <p:xfrm>
          <a:off x="5044440" y="4350842"/>
          <a:ext cx="6226897" cy="192486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95502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12645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12645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12645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064849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11466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17145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6424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579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Nusa Tenggara Timur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4396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238/15 ±  20/14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136/66 ±  55/11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0.672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330 ± 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4506092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(33)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326/14 ±  16/09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233/15 ±  17/15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122/67 ±  44/13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0.618 ± 0.211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328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80763639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(37)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333/09 ±  14/09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242/16 ±  15/15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101/70 ±  49/13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0.649 ± 0.210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 ± 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974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CFADD93-C830-1453-B5B6-A13A229ED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1427961" y="5065932"/>
            <a:ext cx="2104696" cy="56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D3137-88F9-BFF0-9698-3714149EE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6" t="58244" r="609" b="3636"/>
          <a:stretch/>
        </p:blipFill>
        <p:spPr>
          <a:xfrm>
            <a:off x="499381" y="1558830"/>
            <a:ext cx="4320000" cy="31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4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5023F-642F-8500-DB06-1F30D07A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20" y="639192"/>
            <a:ext cx="4744212" cy="61200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6640585" y="3185522"/>
            <a:ext cx="4111235" cy="11578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showing the distribution of 1390 focal mechanisms data, with 4.0 &lt; Mw &lt; 7.0 and depth ≤ 50 km from April 1967 until September 2022. The surface fault traces around Sulawesi Island were obtained from. The red box indicates the major city with highly dense population.</a:t>
            </a:r>
            <a:endParaRPr lang="en-US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2F5D52-193C-91F1-1D73-B5E2CFEABBD4}"/>
              </a:ext>
            </a:extLst>
          </p:cNvPr>
          <p:cNvSpPr txBox="1">
            <a:spLocks/>
          </p:cNvSpPr>
          <p:nvPr/>
        </p:nvSpPr>
        <p:spPr>
          <a:xfrm>
            <a:off x="8727547" y="2552361"/>
            <a:ext cx="3256070" cy="183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stress inversion process was performed using a modification of the STRESSINVERSE Algorithm (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Vavrycuk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2014) by adding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and Simpson's Index calculations.</a:t>
            </a: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Measurement uncertainty was calculated using the bootstrap resample method with 250 samples.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61C550-6DB6-BA45-591F-53D3447A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3"/>
            <a:ext cx="4797683" cy="39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67E30A-5F67-AD82-8C8F-7A6A9336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83" y="963027"/>
            <a:ext cx="3929864" cy="5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DD1B-B62D-742A-BF68-82495130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22C50DE3-33B3-41A7-6E46-D6B9977496F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FE9987D-3479-0560-4A50-E1506ABB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1161" y="1564025"/>
            <a:ext cx="6692702" cy="4570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6F37F-F091-AD89-E8A9-53FAD76B4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" r="4722"/>
          <a:stretch/>
        </p:blipFill>
        <p:spPr>
          <a:xfrm>
            <a:off x="151153" y="1216579"/>
            <a:ext cx="5220000" cy="51912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13033D-AEE7-8A03-7536-3363B9276D8F}"/>
              </a:ext>
            </a:extLst>
          </p:cNvPr>
          <p:cNvSpPr txBox="1"/>
          <p:nvPr/>
        </p:nvSpPr>
        <p:spPr>
          <a:xfrm>
            <a:off x="4520504" y="1950665"/>
            <a:ext cx="3240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BF4F0-A724-F76D-08F7-F2DAFEC8C564}"/>
              </a:ext>
            </a:extLst>
          </p:cNvPr>
          <p:cNvSpPr txBox="1"/>
          <p:nvPr/>
        </p:nvSpPr>
        <p:spPr>
          <a:xfrm>
            <a:off x="3537929" y="1959950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22989-C8CF-8537-EFEE-734FF8678946}"/>
              </a:ext>
            </a:extLst>
          </p:cNvPr>
          <p:cNvSpPr txBox="1"/>
          <p:nvPr/>
        </p:nvSpPr>
        <p:spPr>
          <a:xfrm>
            <a:off x="2646899" y="1950665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9DB3C-90C0-718B-FA03-9F5E84C03058}"/>
              </a:ext>
            </a:extLst>
          </p:cNvPr>
          <p:cNvSpPr txBox="1"/>
          <p:nvPr/>
        </p:nvSpPr>
        <p:spPr>
          <a:xfrm>
            <a:off x="1682541" y="1950665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71427B-E4C0-5F48-1B64-C49F3B5ECA1D}"/>
              </a:ext>
            </a:extLst>
          </p:cNvPr>
          <p:cNvSpPr txBox="1"/>
          <p:nvPr/>
        </p:nvSpPr>
        <p:spPr>
          <a:xfrm>
            <a:off x="351073" y="1991045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5BCB40-2ADC-83E7-5292-3A87ED968614}"/>
              </a:ext>
            </a:extLst>
          </p:cNvPr>
          <p:cNvSpPr txBox="1"/>
          <p:nvPr/>
        </p:nvSpPr>
        <p:spPr>
          <a:xfrm>
            <a:off x="250311" y="2891511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979506-8D65-6A3C-D2B5-5546AE82E2A6}"/>
              </a:ext>
            </a:extLst>
          </p:cNvPr>
          <p:cNvSpPr txBox="1"/>
          <p:nvPr/>
        </p:nvSpPr>
        <p:spPr>
          <a:xfrm>
            <a:off x="250311" y="3672912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1174B-4ED4-92AB-7F41-9A22D584518F}"/>
              </a:ext>
            </a:extLst>
          </p:cNvPr>
          <p:cNvSpPr txBox="1"/>
          <p:nvPr/>
        </p:nvSpPr>
        <p:spPr>
          <a:xfrm>
            <a:off x="250311" y="4446148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F56AA1-84E3-D9F1-1562-E5A6B8AF0404}"/>
              </a:ext>
            </a:extLst>
          </p:cNvPr>
          <p:cNvSpPr txBox="1"/>
          <p:nvPr/>
        </p:nvSpPr>
        <p:spPr>
          <a:xfrm>
            <a:off x="2552695" y="4816471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B0CD51-2054-DCC3-846F-8E28A1D64FF3}"/>
              </a:ext>
            </a:extLst>
          </p:cNvPr>
          <p:cNvSpPr txBox="1"/>
          <p:nvPr/>
        </p:nvSpPr>
        <p:spPr>
          <a:xfrm>
            <a:off x="4196504" y="4816471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980C9E-AF5F-A2C9-2211-9F985C3AF6F1}"/>
              </a:ext>
            </a:extLst>
          </p:cNvPr>
          <p:cNvSpPr txBox="1"/>
          <p:nvPr/>
        </p:nvSpPr>
        <p:spPr>
          <a:xfrm>
            <a:off x="4349945" y="4142218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4AFB3F-D969-ABC7-C397-5F712327061D}"/>
              </a:ext>
            </a:extLst>
          </p:cNvPr>
          <p:cNvSpPr txBox="1"/>
          <p:nvPr/>
        </p:nvSpPr>
        <p:spPr>
          <a:xfrm>
            <a:off x="4420062" y="3515723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26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82A9-22DB-56DE-FA15-D4CB80F2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720D9F65-7836-34C1-9EA1-6F57D2B0AFC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7A2ED-D0AF-164B-4CDC-4118A8686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" r="1"/>
          <a:stretch/>
        </p:blipFill>
        <p:spPr>
          <a:xfrm>
            <a:off x="811925" y="1864040"/>
            <a:ext cx="5220000" cy="3544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37593-EF2C-4DB3-F6FB-6F35024A66C0}"/>
              </a:ext>
            </a:extLst>
          </p:cNvPr>
          <p:cNvSpPr txBox="1"/>
          <p:nvPr/>
        </p:nvSpPr>
        <p:spPr>
          <a:xfrm>
            <a:off x="2213198" y="4587753"/>
            <a:ext cx="3240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3B1A3-D88C-A406-A430-B160F3C5CF61}"/>
              </a:ext>
            </a:extLst>
          </p:cNvPr>
          <p:cNvSpPr txBox="1"/>
          <p:nvPr/>
        </p:nvSpPr>
        <p:spPr>
          <a:xfrm>
            <a:off x="3415872" y="4587753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E827C-DE24-E96F-C09A-548CE2045FA7}"/>
              </a:ext>
            </a:extLst>
          </p:cNvPr>
          <p:cNvSpPr txBox="1"/>
          <p:nvPr/>
        </p:nvSpPr>
        <p:spPr>
          <a:xfrm>
            <a:off x="4409991" y="4587753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E6F55-C3DE-770A-E9EB-ADDC4C6B8EF9}"/>
              </a:ext>
            </a:extLst>
          </p:cNvPr>
          <p:cNvSpPr txBox="1"/>
          <p:nvPr/>
        </p:nvSpPr>
        <p:spPr>
          <a:xfrm>
            <a:off x="5538905" y="4587753"/>
            <a:ext cx="324000" cy="25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7D036-E591-5100-4C2E-FC51AE85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23" y="2103670"/>
            <a:ext cx="3342695" cy="30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5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8139-7573-6501-1030-6F623790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836E97-142F-6309-4EF8-CF4A4C945280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Maluku Sea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D4FA-4FE0-1B37-3DB7-B912632DE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685" r="49640" b="43581"/>
          <a:stretch/>
        </p:blipFill>
        <p:spPr>
          <a:xfrm>
            <a:off x="571500" y="1081862"/>
            <a:ext cx="4226319" cy="4487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02A70-CF1F-0536-C174-FFF72BC8D529}"/>
              </a:ext>
            </a:extLst>
          </p:cNvPr>
          <p:cNvSpPr txBox="1"/>
          <p:nvPr/>
        </p:nvSpPr>
        <p:spPr>
          <a:xfrm>
            <a:off x="951700" y="2635373"/>
            <a:ext cx="330942" cy="2563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207E7-6938-7874-3607-16473D699B3D}"/>
              </a:ext>
            </a:extLst>
          </p:cNvPr>
          <p:cNvSpPr txBox="1"/>
          <p:nvPr/>
        </p:nvSpPr>
        <p:spPr>
          <a:xfrm>
            <a:off x="951700" y="3435481"/>
            <a:ext cx="330942" cy="2544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C6A11-5A48-7E46-FE8A-10B080D1DAAF}"/>
              </a:ext>
            </a:extLst>
          </p:cNvPr>
          <p:cNvSpPr txBox="1"/>
          <p:nvPr/>
        </p:nvSpPr>
        <p:spPr>
          <a:xfrm>
            <a:off x="3409352" y="1889118"/>
            <a:ext cx="330942" cy="2544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E0658-DE2D-07B3-7C79-5E6AE717B38A}"/>
              </a:ext>
            </a:extLst>
          </p:cNvPr>
          <p:cNvSpPr txBox="1"/>
          <p:nvPr/>
        </p:nvSpPr>
        <p:spPr>
          <a:xfrm>
            <a:off x="3409353" y="2696374"/>
            <a:ext cx="330942" cy="2544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BF205-74F0-9D24-986B-974B93D7299C}"/>
              </a:ext>
            </a:extLst>
          </p:cNvPr>
          <p:cNvSpPr txBox="1"/>
          <p:nvPr/>
        </p:nvSpPr>
        <p:spPr>
          <a:xfrm>
            <a:off x="3955023" y="2891734"/>
            <a:ext cx="330942" cy="2544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B448E-87EF-6FE7-81F8-D201EAF348BC}"/>
              </a:ext>
            </a:extLst>
          </p:cNvPr>
          <p:cNvSpPr txBox="1"/>
          <p:nvPr/>
        </p:nvSpPr>
        <p:spPr>
          <a:xfrm>
            <a:off x="3955021" y="3720274"/>
            <a:ext cx="330942" cy="2544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EE7A9-BB88-5D33-E84F-6389BF0B85CD}"/>
              </a:ext>
            </a:extLst>
          </p:cNvPr>
          <p:cNvSpPr txBox="1"/>
          <p:nvPr/>
        </p:nvSpPr>
        <p:spPr>
          <a:xfrm>
            <a:off x="3955015" y="4517808"/>
            <a:ext cx="330942" cy="2544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91586D3-C8FE-E498-0FE7-E8DC98F7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1427909" y="5776138"/>
            <a:ext cx="2527106" cy="674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2BE8-400D-0CC0-9565-CE8642707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528" y="2143544"/>
            <a:ext cx="6692702" cy="30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1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6D5BA-E13B-4989-6C0D-A910643E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0B92551D-5347-C68D-2E7E-C749D62C61D4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4CEE5-F24A-75AF-845B-3F1B03B2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6550" r="50523" b="13689"/>
          <a:stretch/>
        </p:blipFill>
        <p:spPr>
          <a:xfrm>
            <a:off x="1208051" y="1505675"/>
            <a:ext cx="5220000" cy="3076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34B74-13EB-8514-5C0F-F40E7E31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2497932" y="4922410"/>
            <a:ext cx="2527106" cy="67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3E0D-D97C-F79F-528D-63A6236E1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11" y="2499071"/>
            <a:ext cx="1669960" cy="15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3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BAEB-7635-22D6-3A84-FF8054F3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46A8767F-84CD-67AC-D5F8-C64892651A29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81D7C0-11DA-1E11-8A12-2DA8D1B3E449}"/>
              </a:ext>
            </a:extLst>
          </p:cNvPr>
          <p:cNvGrpSpPr/>
          <p:nvPr/>
        </p:nvGrpSpPr>
        <p:grpSpPr>
          <a:xfrm>
            <a:off x="841012" y="1343750"/>
            <a:ext cx="4512038" cy="4334492"/>
            <a:chOff x="307612" y="1409083"/>
            <a:chExt cx="4512038" cy="4334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F132EB-29F7-755D-AE86-2D726968D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80" t="1430" r="900" b="49301"/>
            <a:stretch/>
          </p:blipFill>
          <p:spPr>
            <a:xfrm>
              <a:off x="307612" y="1409083"/>
              <a:ext cx="4512038" cy="433449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C2DB5-57B9-32AF-0BD7-A2F9427D5415}"/>
                </a:ext>
              </a:extLst>
            </p:cNvPr>
            <p:cNvSpPr txBox="1"/>
            <p:nvPr/>
          </p:nvSpPr>
          <p:spPr>
            <a:xfrm>
              <a:off x="2474273" y="2274705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1D1191-2D02-C7DF-4644-8DEC6690F5DB}"/>
                </a:ext>
              </a:extLst>
            </p:cNvPr>
            <p:cNvSpPr txBox="1"/>
            <p:nvPr/>
          </p:nvSpPr>
          <p:spPr>
            <a:xfrm>
              <a:off x="3772272" y="2528621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552AAA-1C0D-2AC9-D3FF-9DD9E3A33724}"/>
                </a:ext>
              </a:extLst>
            </p:cNvPr>
            <p:cNvSpPr txBox="1"/>
            <p:nvPr/>
          </p:nvSpPr>
          <p:spPr>
            <a:xfrm>
              <a:off x="3829869" y="4197682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69B412-F89D-E45F-8EBB-C5B3F61F2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1906120" y="5712403"/>
            <a:ext cx="2527106" cy="67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3CDC5-8C01-2385-AE59-098AF460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10" y="3019446"/>
            <a:ext cx="5039148" cy="15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9A53-D6C3-7E2B-FABD-9C8E90DB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988469-2105-83C8-CCD1-9E1646C44512}"/>
              </a:ext>
            </a:extLst>
          </p:cNvPr>
          <p:cNvSpPr txBox="1">
            <a:spLocks/>
          </p:cNvSpPr>
          <p:nvPr/>
        </p:nvSpPr>
        <p:spPr>
          <a:xfrm>
            <a:off x="4417888" y="779308"/>
            <a:ext cx="3356224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Nusa Tenggara Timur Area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E6A22C-E28B-1EA1-6015-B77D69455639}"/>
              </a:ext>
            </a:extLst>
          </p:cNvPr>
          <p:cNvGrpSpPr/>
          <p:nvPr/>
        </p:nvGrpSpPr>
        <p:grpSpPr>
          <a:xfrm>
            <a:off x="131132" y="1073144"/>
            <a:ext cx="5294308" cy="4990965"/>
            <a:chOff x="661015" y="1571624"/>
            <a:chExt cx="5349260" cy="49265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11C7FD-0195-8728-13AB-FE278A2B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15" t="50930" b="1566"/>
            <a:stretch/>
          </p:blipFill>
          <p:spPr>
            <a:xfrm>
              <a:off x="661015" y="1571624"/>
              <a:ext cx="5349260" cy="49265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675152-53C5-F3C2-6908-5DE6EC529C5B}"/>
                </a:ext>
              </a:extLst>
            </p:cNvPr>
            <p:cNvSpPr txBox="1"/>
            <p:nvPr/>
          </p:nvSpPr>
          <p:spPr>
            <a:xfrm>
              <a:off x="1435973" y="5931626"/>
              <a:ext cx="3240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D7246B-A2DC-5C23-BC85-8C2C617B7782}"/>
                </a:ext>
              </a:extLst>
            </p:cNvPr>
            <p:cNvSpPr txBox="1"/>
            <p:nvPr/>
          </p:nvSpPr>
          <p:spPr>
            <a:xfrm>
              <a:off x="2858931" y="5931626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84789A-4761-CE3E-1173-1FFB0B6FA1E2}"/>
                </a:ext>
              </a:extLst>
            </p:cNvPr>
            <p:cNvSpPr txBox="1"/>
            <p:nvPr/>
          </p:nvSpPr>
          <p:spPr>
            <a:xfrm>
              <a:off x="4204341" y="5931626"/>
              <a:ext cx="324000" cy="252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8E3D95C-7669-B8C5-20CE-F00BA628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1363588" y="6108115"/>
            <a:ext cx="2527106" cy="67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96294-7197-EE68-6549-2B34DD07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91" y="2664712"/>
            <a:ext cx="5039147" cy="15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7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993</Words>
  <Application>Microsoft Office PowerPoint</Application>
  <PresentationFormat>Widescreen</PresentationFormat>
  <Paragraphs>344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Sulawesi Stress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51</cp:revision>
  <dcterms:created xsi:type="dcterms:W3CDTF">2024-02-29T23:19:29Z</dcterms:created>
  <dcterms:modified xsi:type="dcterms:W3CDTF">2025-01-31T02:58:36Z</dcterms:modified>
</cp:coreProperties>
</file>